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0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D8C1-062C-40CF-8EC0-C801B3A2726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64C9-6212-49BD-845F-64623332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Yermek</dc:creator>
  <cp:lastModifiedBy>Yermek</cp:lastModifiedBy>
  <cp:revision>11</cp:revision>
  <dcterms:created xsi:type="dcterms:W3CDTF">2018-09-10T07:27:37Z</dcterms:created>
  <dcterms:modified xsi:type="dcterms:W3CDTF">2018-09-10T10:46:58Z</dcterms:modified>
</cp:coreProperties>
</file>